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75.png"/><Relationship Id="rId12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0" Type="http://schemas.openxmlformats.org/officeDocument/2006/relationships/image" Target="../media/image85.png"/><Relationship Id="rId4" Type="http://schemas.openxmlformats.org/officeDocument/2006/relationships/image" Target="../media/image54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18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12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16.png"/><Relationship Id="rId5" Type="http://schemas.openxmlformats.org/officeDocument/2006/relationships/image" Target="../media/image99.png"/><Relationship Id="rId10" Type="http://schemas.openxmlformats.org/officeDocument/2006/relationships/image" Target="../media/image115.png"/><Relationship Id="rId4" Type="http://schemas.openxmlformats.org/officeDocument/2006/relationships/image" Target="../media/image98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26" Type="http://schemas.openxmlformats.org/officeDocument/2006/relationships/image" Target="../media/image127.png"/><Relationship Id="rId3" Type="http://schemas.openxmlformats.org/officeDocument/2006/relationships/image" Target="../media/image56.png"/><Relationship Id="rId21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image" Target="../media/image120.png"/><Relationship Id="rId17" Type="http://schemas.openxmlformats.org/officeDocument/2006/relationships/image" Target="../media/image54.png"/><Relationship Id="rId25" Type="http://schemas.openxmlformats.org/officeDocument/2006/relationships/image" Target="../media/image126.png"/><Relationship Id="rId2" Type="http://schemas.openxmlformats.org/officeDocument/2006/relationships/image" Target="../media/image55.png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5" Type="http://schemas.openxmlformats.org/officeDocument/2006/relationships/image" Target="../media/image86.png"/><Relationship Id="rId15" Type="http://schemas.openxmlformats.org/officeDocument/2006/relationships/image" Target="../media/image73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9.png"/><Relationship Id="rId19" Type="http://schemas.openxmlformats.org/officeDocument/2006/relationships/image" Target="../media/image122.png"/><Relationship Id="rId31" Type="http://schemas.openxmlformats.org/officeDocument/2006/relationships/image" Target="../media/image132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91.png"/><Relationship Id="rId22" Type="http://schemas.openxmlformats.org/officeDocument/2006/relationships/image" Target="../media/image68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13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6.png"/><Relationship Id="rId5" Type="http://schemas.openxmlformats.org/officeDocument/2006/relationships/image" Target="../media/image58.png"/><Relationship Id="rId10" Type="http://schemas.openxmlformats.org/officeDocument/2006/relationships/image" Target="../media/image115.png"/><Relationship Id="rId4" Type="http://schemas.openxmlformats.org/officeDocument/2006/relationships/image" Target="../media/image98.png"/><Relationship Id="rId9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43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1.png"/><Relationship Id="rId5" Type="http://schemas.openxmlformats.org/officeDocument/2006/relationships/image" Target="../media/image58.png"/><Relationship Id="rId10" Type="http://schemas.openxmlformats.org/officeDocument/2006/relationships/image" Target="../media/image140.png"/><Relationship Id="rId4" Type="http://schemas.openxmlformats.org/officeDocument/2006/relationships/image" Target="../media/image98.png"/><Relationship Id="rId9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38.png"/><Relationship Id="rId7" Type="http://schemas.openxmlformats.org/officeDocument/2006/relationships/image" Target="../media/image134.png"/><Relationship Id="rId12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45.png"/><Relationship Id="rId5" Type="http://schemas.openxmlformats.org/officeDocument/2006/relationships/image" Target="../media/image98.png"/><Relationship Id="rId10" Type="http://schemas.openxmlformats.org/officeDocument/2006/relationships/image" Target="../media/image136.png"/><Relationship Id="rId4" Type="http://schemas.openxmlformats.org/officeDocument/2006/relationships/image" Target="../media/image54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54.png"/><Relationship Id="rId18" Type="http://schemas.openxmlformats.org/officeDocument/2006/relationships/image" Target="../media/image153.png"/><Relationship Id="rId3" Type="http://schemas.openxmlformats.org/officeDocument/2006/relationships/image" Target="../media/image55.png"/><Relationship Id="rId7" Type="http://schemas.openxmlformats.org/officeDocument/2006/relationships/image" Target="../media/image65.png"/><Relationship Id="rId12" Type="http://schemas.openxmlformats.org/officeDocument/2006/relationships/image" Target="../media/image152.png"/><Relationship Id="rId17" Type="http://schemas.openxmlformats.org/officeDocument/2006/relationships/image" Target="../media/image67.png"/><Relationship Id="rId2" Type="http://schemas.openxmlformats.org/officeDocument/2006/relationships/image" Target="../media/image90.png"/><Relationship Id="rId16" Type="http://schemas.openxmlformats.org/officeDocument/2006/relationships/image" Target="../media/image59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62.png"/><Relationship Id="rId15" Type="http://schemas.openxmlformats.org/officeDocument/2006/relationships/image" Target="../media/image122.png"/><Relationship Id="rId10" Type="http://schemas.openxmlformats.org/officeDocument/2006/relationships/image" Target="../media/image150.png"/><Relationship Id="rId19" Type="http://schemas.openxmlformats.org/officeDocument/2006/relationships/image" Target="../media/image154.png"/><Relationship Id="rId4" Type="http://schemas.openxmlformats.org/officeDocument/2006/relationships/image" Target="../media/image86.png"/><Relationship Id="rId9" Type="http://schemas.openxmlformats.org/officeDocument/2006/relationships/image" Target="../media/image149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58.png"/><Relationship Id="rId3" Type="http://schemas.openxmlformats.org/officeDocument/2006/relationships/image" Target="../media/image138.png"/><Relationship Id="rId7" Type="http://schemas.openxmlformats.org/officeDocument/2006/relationships/image" Target="../media/image58.png"/><Relationship Id="rId12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17.png"/><Relationship Id="rId5" Type="http://schemas.openxmlformats.org/officeDocument/2006/relationships/image" Target="../media/image54.png"/><Relationship Id="rId10" Type="http://schemas.openxmlformats.org/officeDocument/2006/relationships/image" Target="../media/image153.png"/><Relationship Id="rId4" Type="http://schemas.openxmlformats.org/officeDocument/2006/relationships/image" Target="../media/image136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8.png"/><Relationship Id="rId7" Type="http://schemas.openxmlformats.org/officeDocument/2006/relationships/image" Target="../media/image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17.png"/><Relationship Id="rId5" Type="http://schemas.openxmlformats.org/officeDocument/2006/relationships/image" Target="../media/image54.png"/><Relationship Id="rId10" Type="http://schemas.openxmlformats.org/officeDocument/2006/relationships/image" Target="../media/image153.png"/><Relationship Id="rId4" Type="http://schemas.openxmlformats.org/officeDocument/2006/relationships/image" Target="../media/image136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9.png"/><Relationship Id="rId18" Type="http://schemas.openxmlformats.org/officeDocument/2006/relationships/image" Target="../media/image94.png"/><Relationship Id="rId26" Type="http://schemas.openxmlformats.org/officeDocument/2006/relationships/image" Target="../media/image167.png"/><Relationship Id="rId3" Type="http://schemas.openxmlformats.org/officeDocument/2006/relationships/image" Target="../media/image56.png"/><Relationship Id="rId21" Type="http://schemas.openxmlformats.org/officeDocument/2006/relationships/image" Target="../media/image164.png"/><Relationship Id="rId7" Type="http://schemas.openxmlformats.org/officeDocument/2006/relationships/image" Target="../media/image70.png"/><Relationship Id="rId12" Type="http://schemas.openxmlformats.org/officeDocument/2006/relationships/image" Target="../media/image162.png"/><Relationship Id="rId17" Type="http://schemas.openxmlformats.org/officeDocument/2006/relationships/image" Target="../media/image54.png"/><Relationship Id="rId25" Type="http://schemas.openxmlformats.org/officeDocument/2006/relationships/image" Target="../media/image166.png"/><Relationship Id="rId2" Type="http://schemas.openxmlformats.org/officeDocument/2006/relationships/image" Target="../media/image55.png"/><Relationship Id="rId16" Type="http://schemas.openxmlformats.org/officeDocument/2006/relationships/image" Target="../media/image163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90.png"/><Relationship Id="rId24" Type="http://schemas.openxmlformats.org/officeDocument/2006/relationships/image" Target="../media/image154.png"/><Relationship Id="rId5" Type="http://schemas.openxmlformats.org/officeDocument/2006/relationships/image" Target="../media/image86.png"/><Relationship Id="rId15" Type="http://schemas.openxmlformats.org/officeDocument/2006/relationships/image" Target="../media/image73.png"/><Relationship Id="rId23" Type="http://schemas.openxmlformats.org/officeDocument/2006/relationships/image" Target="../media/image165.png"/><Relationship Id="rId28" Type="http://schemas.openxmlformats.org/officeDocument/2006/relationships/image" Target="../media/image169.png"/><Relationship Id="rId10" Type="http://schemas.openxmlformats.org/officeDocument/2006/relationships/image" Target="../media/image161.png"/><Relationship Id="rId19" Type="http://schemas.openxmlformats.org/officeDocument/2006/relationships/image" Target="../media/image122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2.png"/><Relationship Id="rId22" Type="http://schemas.openxmlformats.org/officeDocument/2006/relationships/image" Target="../media/image68.png"/><Relationship Id="rId27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164.png"/><Relationship Id="rId12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72.png"/><Relationship Id="rId5" Type="http://schemas.openxmlformats.org/officeDocument/2006/relationships/image" Target="../media/image58.png"/><Relationship Id="rId10" Type="http://schemas.openxmlformats.org/officeDocument/2006/relationships/image" Target="../media/image171.png"/><Relationship Id="rId4" Type="http://schemas.openxmlformats.org/officeDocument/2006/relationships/image" Target="../media/image98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38.png"/><Relationship Id="rId7" Type="http://schemas.openxmlformats.org/officeDocument/2006/relationships/image" Target="../media/image75.png"/><Relationship Id="rId12" Type="http://schemas.openxmlformats.org/officeDocument/2006/relationships/image" Target="../media/image13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72.png"/><Relationship Id="rId5" Type="http://schemas.openxmlformats.org/officeDocument/2006/relationships/image" Target="../media/image98.png"/><Relationship Id="rId10" Type="http://schemas.openxmlformats.org/officeDocument/2006/relationships/image" Target="../media/image171.png"/><Relationship Id="rId4" Type="http://schemas.openxmlformats.org/officeDocument/2006/relationships/image" Target="../media/image54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4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58.png"/><Relationship Id="rId11" Type="http://schemas.openxmlformats.org/officeDocument/2006/relationships/image" Target="../media/image177.png"/><Relationship Id="rId5" Type="http://schemas.openxmlformats.org/officeDocument/2006/relationships/image" Target="../media/image75.png"/><Relationship Id="rId10" Type="http://schemas.microsoft.com/office/2007/relationships/media" Target="../media/media1.mp4"/><Relationship Id="rId4" Type="http://schemas.openxmlformats.org/officeDocument/2006/relationships/image" Target="../media/image54.png"/><Relationship Id="rId9" Type="http://schemas.openxmlformats.org/officeDocument/2006/relationships/image" Target="../media/image1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12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58.png"/><Relationship Id="rId9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10" Type="http://schemas.openxmlformats.org/officeDocument/2006/relationships/image" Target="../media/image85.png"/><Relationship Id="rId4" Type="http://schemas.openxmlformats.org/officeDocument/2006/relationships/image" Target="../media/image57.png"/><Relationship Id="rId9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56.png"/><Relationship Id="rId21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image" Target="../media/image89.png"/><Relationship Id="rId17" Type="http://schemas.openxmlformats.org/officeDocument/2006/relationships/image" Target="../media/image54.png"/><Relationship Id="rId2" Type="http://schemas.openxmlformats.org/officeDocument/2006/relationships/image" Target="../media/image55.png"/><Relationship Id="rId16" Type="http://schemas.openxmlformats.org/officeDocument/2006/relationships/image" Target="../media/image93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86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19" Type="http://schemas.openxmlformats.org/officeDocument/2006/relationships/image" Target="../media/image95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Relationship Id="rId14" Type="http://schemas.openxmlformats.org/officeDocument/2006/relationships/image" Target="../media/image91.png"/><Relationship Id="rId2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2.png"/><Relationship Id="rId3" Type="http://schemas.openxmlformats.org/officeDocument/2006/relationships/image" Target="../media/image84.png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0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97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85.png"/><Relationship Id="rId4" Type="http://schemas.openxmlformats.org/officeDocument/2006/relationships/image" Target="../media/image54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0244" y="1640301"/>
            <a:ext cx="15130042" cy="3207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7552" y="6386266"/>
            <a:ext cx="7389678" cy="153482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967" y="165478"/>
            <a:ext cx="3342678" cy="731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495" y="1509246"/>
            <a:ext cx="13494246" cy="8252597"/>
            <a:chOff x="655495" y="1509246"/>
            <a:chExt cx="13494246" cy="8252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95" y="1509246"/>
              <a:ext cx="13494246" cy="825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2219" y="3790476"/>
            <a:ext cx="4349311" cy="112443"/>
            <a:chOff x="4312219" y="3790476"/>
            <a:chExt cx="4349311" cy="112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219" y="3790476"/>
              <a:ext cx="4349311" cy="112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8331" y="417339"/>
            <a:ext cx="1949699" cy="816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142" y="472295"/>
            <a:ext cx="2494204" cy="11144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95999" y="5885007"/>
            <a:ext cx="4730263" cy="112443"/>
            <a:chOff x="2795999" y="5885007"/>
            <a:chExt cx="4730263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5999" y="5885007"/>
              <a:ext cx="4730263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6404" y="7587864"/>
            <a:ext cx="7239081" cy="112443"/>
            <a:chOff x="3736404" y="7587864"/>
            <a:chExt cx="7239081" cy="112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6404" y="7587864"/>
              <a:ext cx="7239081" cy="1124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92638" y="4425504"/>
            <a:ext cx="3702402" cy="3744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7705" y="1777662"/>
            <a:ext cx="7711343" cy="7695764"/>
            <a:chOff x="1107705" y="1777662"/>
            <a:chExt cx="7711343" cy="7695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705" y="1777662"/>
              <a:ext cx="7711343" cy="7695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331" y="417339"/>
            <a:ext cx="1949699" cy="816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142" y="472295"/>
            <a:ext cx="2777224" cy="1110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2347" y="6446435"/>
            <a:ext cx="4686700" cy="112443"/>
            <a:chOff x="2132347" y="6446435"/>
            <a:chExt cx="4686700" cy="112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2347" y="6446435"/>
              <a:ext cx="4686700" cy="11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3333" y="5625545"/>
            <a:ext cx="10972872" cy="2656590"/>
            <a:chOff x="7533333" y="5625545"/>
            <a:chExt cx="10972872" cy="26565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3333" y="5625545"/>
              <a:ext cx="10972872" cy="2656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1530" y="6010183"/>
            <a:ext cx="3231114" cy="112443"/>
            <a:chOff x="10861530" y="6010183"/>
            <a:chExt cx="3231114" cy="112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1530" y="6010183"/>
              <a:ext cx="3231114" cy="1124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0742" y="2358967"/>
            <a:ext cx="3863592" cy="261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934" y="636734"/>
            <a:ext cx="5392667" cy="2169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826" y="2621570"/>
            <a:ext cx="3144521" cy="965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2172" y="3775979"/>
            <a:ext cx="1751959" cy="1751959"/>
            <a:chOff x="3722172" y="3775979"/>
            <a:chExt cx="1751959" cy="17519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2172" y="3775979"/>
              <a:ext cx="1751959" cy="17519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0651" y="2625619"/>
            <a:ext cx="3392429" cy="1028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73800" y="3716992"/>
            <a:ext cx="1743909" cy="1649289"/>
            <a:chOff x="14173800" y="3716992"/>
            <a:chExt cx="1743909" cy="164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3800" y="3716992"/>
              <a:ext cx="1743909" cy="164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31091" y="8034353"/>
            <a:ext cx="1979984" cy="1614001"/>
            <a:chOff x="8631091" y="8034353"/>
            <a:chExt cx="1979984" cy="1614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1091" y="8034353"/>
              <a:ext cx="1979984" cy="16140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6407" y="7136227"/>
            <a:ext cx="2765952" cy="928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17286" y="3414924"/>
            <a:ext cx="4674899" cy="938593"/>
            <a:chOff x="7117286" y="3414924"/>
            <a:chExt cx="4674899" cy="9385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17286" y="3414924"/>
              <a:ext cx="4674899" cy="938593"/>
              <a:chOff x="7117286" y="3414924"/>
              <a:chExt cx="4674899" cy="9385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7117286" y="3414924"/>
                <a:ext cx="4674899" cy="93859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6431" y="3556153"/>
              <a:ext cx="2256670" cy="702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3415" y="4406891"/>
            <a:ext cx="4515336" cy="1004908"/>
            <a:chOff x="7363415" y="4406891"/>
            <a:chExt cx="4515336" cy="10049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3415" y="4406891"/>
              <a:ext cx="4515336" cy="10049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6020" y="4588894"/>
            <a:ext cx="2787381" cy="6998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2047" y="7182280"/>
            <a:ext cx="4012091" cy="892908"/>
            <a:chOff x="11532047" y="7182280"/>
            <a:chExt cx="4012091" cy="8929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640000">
              <a:off x="11532047" y="7182280"/>
              <a:ext cx="4012091" cy="8929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2640000">
            <a:off x="12387410" y="7379216"/>
            <a:ext cx="2249788" cy="6286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1426" y="6169037"/>
            <a:ext cx="3841845" cy="1282995"/>
            <a:chOff x="10651426" y="6169037"/>
            <a:chExt cx="3841845" cy="12829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440000">
              <a:off x="10651426" y="6169037"/>
              <a:ext cx="3841845" cy="12829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2640000">
            <a:off x="11095430" y="6636905"/>
            <a:ext cx="2813405" cy="583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4320" y="422774"/>
            <a:ext cx="1721499" cy="7578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54898" y="447256"/>
            <a:ext cx="1641318" cy="8119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7086" y="455434"/>
            <a:ext cx="1536547" cy="75788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79687" y="6162308"/>
            <a:ext cx="1060170" cy="1024674"/>
            <a:chOff x="4679687" y="6162308"/>
            <a:chExt cx="1060170" cy="10246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4679687" y="6162308"/>
              <a:ext cx="1060170" cy="1024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45856" y="5715867"/>
            <a:ext cx="1847323" cy="472587"/>
            <a:chOff x="3645856" y="5715867"/>
            <a:chExt cx="1847323" cy="4725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45856" y="5715867"/>
              <a:ext cx="1847323" cy="47258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74946" y="5694740"/>
            <a:ext cx="1279205" cy="5836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406806" y="6126457"/>
            <a:ext cx="1114888" cy="1060096"/>
            <a:chOff x="3406806" y="6126457"/>
            <a:chExt cx="1114888" cy="10600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340000">
              <a:off x="3406806" y="6126457"/>
              <a:ext cx="1114888" cy="106009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33286" y="6349566"/>
            <a:ext cx="763726" cy="47566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63181" y="6359590"/>
            <a:ext cx="769231" cy="4355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041476" y="7275470"/>
            <a:ext cx="1151167" cy="1151167"/>
            <a:chOff x="3041476" y="7275470"/>
            <a:chExt cx="1151167" cy="115116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41476" y="7275470"/>
              <a:ext cx="1151167" cy="11511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15505" y="7420754"/>
            <a:ext cx="1117253" cy="860598"/>
            <a:chOff x="4915505" y="7420754"/>
            <a:chExt cx="1117253" cy="86059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15505" y="7420754"/>
              <a:ext cx="1117253" cy="8605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60011" y="8559103"/>
            <a:ext cx="1337300" cy="1337300"/>
            <a:chOff x="3060011" y="8559103"/>
            <a:chExt cx="1337300" cy="13373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60011" y="8559103"/>
              <a:ext cx="1337300" cy="13373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42041" y="8606722"/>
            <a:ext cx="1988506" cy="928831"/>
            <a:chOff x="4542041" y="8606722"/>
            <a:chExt cx="1988506" cy="92883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42041" y="8606722"/>
              <a:ext cx="1988506" cy="9288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42" y="472295"/>
            <a:ext cx="2777224" cy="1009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643" y="1538225"/>
            <a:ext cx="11565577" cy="8557490"/>
            <a:chOff x="642643" y="1538225"/>
            <a:chExt cx="11565577" cy="85574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643" y="1538225"/>
              <a:ext cx="11565577" cy="8557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1990" y="2514286"/>
            <a:ext cx="4686700" cy="112443"/>
            <a:chOff x="2421990" y="2514286"/>
            <a:chExt cx="4686700" cy="112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1990" y="2514286"/>
              <a:ext cx="4686700" cy="11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03445" y="5940779"/>
            <a:ext cx="5634275" cy="112443"/>
            <a:chOff x="5303445" y="5940779"/>
            <a:chExt cx="5634275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3445" y="5940779"/>
              <a:ext cx="5634275" cy="1124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7304" y="3626847"/>
            <a:ext cx="4146754" cy="5565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669" y="1538225"/>
            <a:ext cx="14947198" cy="8194614"/>
            <a:chOff x="999669" y="1538225"/>
            <a:chExt cx="14947198" cy="8194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669" y="1538225"/>
              <a:ext cx="14947198" cy="8194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1990" y="1978389"/>
            <a:ext cx="3520867" cy="112443"/>
            <a:chOff x="2421990" y="1978389"/>
            <a:chExt cx="3520867" cy="112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1990" y="1978389"/>
              <a:ext cx="3520867" cy="11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2857" y="2309818"/>
            <a:ext cx="5046957" cy="112443"/>
            <a:chOff x="5942857" y="2309818"/>
            <a:chExt cx="5046957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2857" y="2309818"/>
              <a:ext cx="5046957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19709" y="4717437"/>
            <a:ext cx="9344595" cy="112443"/>
            <a:chOff x="4019709" y="4717437"/>
            <a:chExt cx="9344595" cy="112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9709" y="4717437"/>
              <a:ext cx="9344595" cy="112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71028" y="6245056"/>
            <a:ext cx="4105163" cy="112443"/>
            <a:chOff x="3171028" y="6245056"/>
            <a:chExt cx="4105163" cy="112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1028" y="6245056"/>
              <a:ext cx="4105163" cy="112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8630" y="3929054"/>
            <a:ext cx="14777977" cy="5030801"/>
            <a:chOff x="807785" y="1900130"/>
            <a:chExt cx="14777977" cy="50308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85" y="1900130"/>
              <a:ext cx="14777977" cy="50308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7902" y="4482549"/>
            <a:ext cx="5634275" cy="112443"/>
            <a:chOff x="1727057" y="2453625"/>
            <a:chExt cx="5634275" cy="112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7057" y="2453625"/>
              <a:ext cx="5634275" cy="11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7629" y="1052510"/>
            <a:ext cx="3903704" cy="485714"/>
            <a:chOff x="3457629" y="1052510"/>
            <a:chExt cx="3903704" cy="4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7629" y="1052510"/>
              <a:ext cx="3903704" cy="485714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57192" y="2143104"/>
            <a:ext cx="1501865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5094" y="6918127"/>
            <a:ext cx="4012091" cy="892908"/>
            <a:chOff x="10575094" y="6918127"/>
            <a:chExt cx="4012091" cy="892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520000">
              <a:off x="10575094" y="6918127"/>
              <a:ext cx="4012091" cy="8929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934" y="636734"/>
            <a:ext cx="5392667" cy="21697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1951" y="7277793"/>
            <a:ext cx="3392438" cy="1028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85101" y="8369166"/>
            <a:ext cx="1743909" cy="1649289"/>
            <a:chOff x="8285101" y="8369166"/>
            <a:chExt cx="1743909" cy="16492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5101" y="8369166"/>
              <a:ext cx="1743909" cy="16492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1824" y="2325365"/>
            <a:ext cx="4250610" cy="1868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7231" y="4124180"/>
            <a:ext cx="4515336" cy="1004908"/>
            <a:chOff x="7387231" y="4124180"/>
            <a:chExt cx="4515336" cy="1004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7231" y="4124180"/>
              <a:ext cx="4515336" cy="10049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5752" y="4296657"/>
            <a:ext cx="3137581" cy="701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21201" y="7695676"/>
            <a:ext cx="4012091" cy="892908"/>
            <a:chOff x="11321201" y="7695676"/>
            <a:chExt cx="4012091" cy="8929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500000">
              <a:off x="11321201" y="7695676"/>
              <a:ext cx="4012091" cy="8929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2640000">
            <a:off x="11672233" y="8047447"/>
            <a:ext cx="3015369" cy="6234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4455" y="2970267"/>
            <a:ext cx="2488636" cy="109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4349" y="3412170"/>
            <a:ext cx="2397465" cy="2397465"/>
            <a:chOff x="3434349" y="3412170"/>
            <a:chExt cx="2397465" cy="23974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4349" y="3412170"/>
              <a:ext cx="2397465" cy="23974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2640000">
            <a:off x="11202282" y="7427796"/>
            <a:ext cx="2126366" cy="623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74320" y="422774"/>
            <a:ext cx="1721499" cy="7578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54898" y="447256"/>
            <a:ext cx="1641318" cy="8119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7086" y="455434"/>
            <a:ext cx="1536595" cy="7508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78904" y="4115588"/>
            <a:ext cx="1635484" cy="1369470"/>
            <a:chOff x="13978904" y="4115588"/>
            <a:chExt cx="1635484" cy="13694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8904" y="4115588"/>
              <a:ext cx="1635484" cy="1369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9960" y="6918127"/>
            <a:ext cx="4012091" cy="892908"/>
            <a:chOff x="3589960" y="6918127"/>
            <a:chExt cx="4012091" cy="8929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340000">
              <a:off x="3589960" y="6918127"/>
              <a:ext cx="4012091" cy="8929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2460000">
            <a:off x="4049334" y="7113532"/>
            <a:ext cx="3201302" cy="623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8357" y="2411768"/>
            <a:ext cx="12027749" cy="6763806"/>
            <a:chOff x="928357" y="2411768"/>
            <a:chExt cx="12027749" cy="67638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357" y="2411768"/>
              <a:ext cx="12027749" cy="67638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2060" y="3139339"/>
            <a:ext cx="5634275" cy="112443"/>
            <a:chOff x="4432060" y="3139339"/>
            <a:chExt cx="5634275" cy="112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2060" y="3139339"/>
              <a:ext cx="5634275" cy="112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7008" y="5793672"/>
            <a:ext cx="3231114" cy="112443"/>
            <a:chOff x="1747008" y="5793672"/>
            <a:chExt cx="3231114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8" y="5793672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6346" y="3535592"/>
            <a:ext cx="5634275" cy="112443"/>
            <a:chOff x="4506346" y="3535592"/>
            <a:chExt cx="5634275" cy="112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6346" y="3535592"/>
              <a:ext cx="5634275" cy="112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9938" y="4080313"/>
            <a:ext cx="4837718" cy="3426717"/>
            <a:chOff x="13109938" y="4080313"/>
            <a:chExt cx="4837718" cy="34267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9938" y="4080313"/>
              <a:ext cx="4837718" cy="34267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5498" y="2973689"/>
            <a:ext cx="3524459" cy="10253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4382" y="192879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Rastable.php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068" y="1928790"/>
            <a:ext cx="10358510" cy="783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3010" y="4286244"/>
            <a:ext cx="5634275" cy="112443"/>
            <a:chOff x="4432060" y="3139339"/>
            <a:chExt cx="5634275" cy="112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2060" y="3139339"/>
              <a:ext cx="5634275" cy="112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8894" y="6286508"/>
            <a:ext cx="3231114" cy="112443"/>
            <a:chOff x="1747008" y="5793672"/>
            <a:chExt cx="3231114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8" y="5793672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0464" y="5143500"/>
            <a:ext cx="5634275" cy="112443"/>
            <a:chOff x="4506346" y="3535592"/>
            <a:chExt cx="5634275" cy="112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6346" y="3535592"/>
              <a:ext cx="5634275" cy="11244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000068" y="150016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Streaming.c</a:t>
            </a:r>
            <a:endParaRPr lang="ko-KR" altLang="en-US" dirty="0"/>
          </a:p>
        </p:txBody>
      </p:sp>
      <p:grpSp>
        <p:nvGrpSpPr>
          <p:cNvPr id="20" name="그룹 1004"/>
          <p:cNvGrpSpPr/>
          <p:nvPr/>
        </p:nvGrpSpPr>
        <p:grpSpPr>
          <a:xfrm>
            <a:off x="2571704" y="5715004"/>
            <a:ext cx="3231114" cy="112443"/>
            <a:chOff x="1747008" y="5793672"/>
            <a:chExt cx="3231114" cy="112443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8" y="5793672"/>
              <a:ext cx="3231114" cy="112443"/>
            </a:xfrm>
            <a:prstGeom prst="rect">
              <a:avLst/>
            </a:prstGeom>
          </p:spPr>
        </p:pic>
      </p:grpSp>
      <p:grpSp>
        <p:nvGrpSpPr>
          <p:cNvPr id="23" name="그룹 1004"/>
          <p:cNvGrpSpPr/>
          <p:nvPr/>
        </p:nvGrpSpPr>
        <p:grpSpPr>
          <a:xfrm>
            <a:off x="3857588" y="7429516"/>
            <a:ext cx="3231114" cy="112443"/>
            <a:chOff x="1747008" y="5793672"/>
            <a:chExt cx="3231114" cy="112443"/>
          </a:xfrm>
        </p:grpSpPr>
        <p:pic>
          <p:nvPicPr>
            <p:cNvPr id="24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8" y="5793672"/>
              <a:ext cx="3231114" cy="112443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4071902" y="8286772"/>
            <a:ext cx="3231114" cy="112443"/>
            <a:chOff x="1747008" y="5793672"/>
            <a:chExt cx="3231114" cy="112443"/>
          </a:xfrm>
        </p:grpSpPr>
        <p:pic>
          <p:nvPicPr>
            <p:cNvPr id="26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8" y="5793672"/>
              <a:ext cx="3231114" cy="112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934" y="636734"/>
            <a:ext cx="5392667" cy="2169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2197" y="2820237"/>
            <a:ext cx="3144521" cy="965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1543" y="3974647"/>
            <a:ext cx="1751959" cy="1751959"/>
            <a:chOff x="4601543" y="3974647"/>
            <a:chExt cx="1751959" cy="17519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1543" y="3974647"/>
              <a:ext cx="1751959" cy="17519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0021" y="2824287"/>
            <a:ext cx="3392429" cy="1028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3171" y="3915660"/>
            <a:ext cx="1743909" cy="1649289"/>
            <a:chOff x="15053171" y="3915660"/>
            <a:chExt cx="1743909" cy="164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3171" y="3915660"/>
              <a:ext cx="1743909" cy="164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6657" y="3613592"/>
            <a:ext cx="4674899" cy="938593"/>
            <a:chOff x="7996657" y="3613592"/>
            <a:chExt cx="4674899" cy="9385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6657" y="3613592"/>
              <a:ext cx="4674899" cy="938593"/>
              <a:chOff x="7996657" y="3613592"/>
              <a:chExt cx="4674899" cy="9385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7996657" y="3613592"/>
                <a:ext cx="4674899" cy="93859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5802" y="3754821"/>
              <a:ext cx="2282641" cy="711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42785" y="4605559"/>
            <a:ext cx="4515336" cy="1004908"/>
            <a:chOff x="8242785" y="4605559"/>
            <a:chExt cx="4515336" cy="10049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2785" y="4605559"/>
              <a:ext cx="4515336" cy="10049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5391" y="4787562"/>
            <a:ext cx="2260238" cy="704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11417" y="7380947"/>
            <a:ext cx="4012091" cy="892908"/>
            <a:chOff x="12411417" y="7380947"/>
            <a:chExt cx="4012091" cy="8929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640000">
              <a:off x="12411417" y="7380947"/>
              <a:ext cx="4012091" cy="8929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2640000">
            <a:off x="12774556" y="7516680"/>
            <a:ext cx="3358788" cy="6234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627" y="7232076"/>
            <a:ext cx="2357580" cy="10347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7887" y="7650716"/>
            <a:ext cx="2271252" cy="2271252"/>
            <a:chOff x="1157887" y="7650716"/>
            <a:chExt cx="2271252" cy="22712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887" y="7650716"/>
              <a:ext cx="2271252" cy="22712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30797" y="6367704"/>
            <a:ext cx="3841845" cy="1282995"/>
            <a:chOff x="11530797" y="6367704"/>
            <a:chExt cx="3841845" cy="12829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440000">
              <a:off x="11530797" y="6367704"/>
              <a:ext cx="3841845" cy="12829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2640000">
            <a:off x="12047213" y="6999033"/>
            <a:ext cx="2330795" cy="640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4320" y="422774"/>
            <a:ext cx="1721499" cy="7578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54898" y="447256"/>
            <a:ext cx="1641318" cy="8119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7086" y="455434"/>
            <a:ext cx="1536595" cy="75086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1443" y="7476407"/>
            <a:ext cx="1856191" cy="10816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69753" y="8494882"/>
            <a:ext cx="1635484" cy="1369470"/>
            <a:chOff x="9469753" y="8494882"/>
            <a:chExt cx="1635484" cy="13694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69753" y="8494882"/>
              <a:ext cx="1635484" cy="13694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95834" y="8302935"/>
            <a:ext cx="4515336" cy="1004908"/>
            <a:chOff x="4095834" y="8302935"/>
            <a:chExt cx="4515336" cy="10049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834" y="8302935"/>
              <a:ext cx="4515336" cy="10049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64232" y="8484943"/>
            <a:ext cx="3393133" cy="7048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2566" y="3834831"/>
            <a:ext cx="1562687" cy="1562687"/>
            <a:chOff x="482566" y="3834831"/>
            <a:chExt cx="1562687" cy="15626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2566" y="3834831"/>
              <a:ext cx="1562687" cy="15626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25921" y="4404172"/>
            <a:ext cx="2151841" cy="892908"/>
            <a:chOff x="2225921" y="4404172"/>
            <a:chExt cx="2151841" cy="89290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740000">
              <a:off x="2225921" y="4404172"/>
              <a:ext cx="2151841" cy="89290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60000">
            <a:off x="1782037" y="4544602"/>
            <a:ext cx="2503407" cy="62663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858248" y="7000888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CAM_Control.txt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610" y="355713"/>
            <a:ext cx="4638563" cy="2112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6874" y="4553084"/>
            <a:ext cx="3223114" cy="1299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6248" y="5900677"/>
            <a:ext cx="2548254" cy="13053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8469" y="7291230"/>
            <a:ext cx="3656303" cy="1269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8847" y="3526554"/>
            <a:ext cx="5452791" cy="5452791"/>
            <a:chOff x="9888847" y="3526554"/>
            <a:chExt cx="5452791" cy="54527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8847" y="3526554"/>
              <a:ext cx="5452791" cy="54527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3693" y="3175341"/>
            <a:ext cx="2868942" cy="1295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643" y="1766796"/>
            <a:ext cx="12507823" cy="8048512"/>
            <a:chOff x="642643" y="1766796"/>
            <a:chExt cx="12507823" cy="8048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643" y="1766796"/>
              <a:ext cx="12507823" cy="8048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7360" y="4047619"/>
            <a:ext cx="3032967" cy="2190476"/>
            <a:chOff x="13597360" y="4047619"/>
            <a:chExt cx="3032967" cy="2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7360" y="4047619"/>
              <a:ext cx="3032967" cy="219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5526" y="2973688"/>
            <a:ext cx="3602745" cy="83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08582" y="4371429"/>
            <a:ext cx="5634275" cy="112443"/>
            <a:chOff x="3508582" y="4371429"/>
            <a:chExt cx="5634275" cy="112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582" y="4371429"/>
              <a:ext cx="5634275" cy="112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16" y="1714476"/>
            <a:ext cx="9286940" cy="815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42" y="472295"/>
            <a:ext cx="2494205" cy="1104766"/>
          </a:xfrm>
          <a:prstGeom prst="rect">
            <a:avLst/>
          </a:prstGeom>
        </p:spPr>
      </p:pic>
      <p:grpSp>
        <p:nvGrpSpPr>
          <p:cNvPr id="3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1" name="그룹 1003"/>
          <p:cNvGrpSpPr/>
          <p:nvPr/>
        </p:nvGrpSpPr>
        <p:grpSpPr>
          <a:xfrm>
            <a:off x="13597360" y="4047619"/>
            <a:ext cx="3032967" cy="2190476"/>
            <a:chOff x="13597360" y="4047619"/>
            <a:chExt cx="3032967" cy="2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7360" y="4047619"/>
              <a:ext cx="3032967" cy="219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5526" y="2973688"/>
            <a:ext cx="3602745" cy="834907"/>
          </a:xfrm>
          <a:prstGeom prst="rect">
            <a:avLst/>
          </a:prstGeom>
        </p:spPr>
      </p:pic>
      <p:grpSp>
        <p:nvGrpSpPr>
          <p:cNvPr id="13" name="그룹 1004"/>
          <p:cNvGrpSpPr/>
          <p:nvPr/>
        </p:nvGrpSpPr>
        <p:grpSpPr>
          <a:xfrm>
            <a:off x="3214646" y="2928922"/>
            <a:ext cx="5634275" cy="112443"/>
            <a:chOff x="3508582" y="4371429"/>
            <a:chExt cx="5634275" cy="112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582" y="4371429"/>
              <a:ext cx="5634275" cy="112443"/>
            </a:xfrm>
            <a:prstGeom prst="rect">
              <a:avLst/>
            </a:prstGeom>
          </p:spPr>
        </p:pic>
      </p:grpSp>
      <p:grpSp>
        <p:nvGrpSpPr>
          <p:cNvPr id="18" name="그룹 1004"/>
          <p:cNvGrpSpPr/>
          <p:nvPr/>
        </p:nvGrpSpPr>
        <p:grpSpPr>
          <a:xfrm>
            <a:off x="4143341" y="4143368"/>
            <a:ext cx="2928957" cy="71438"/>
            <a:chOff x="3508582" y="4371429"/>
            <a:chExt cx="5634275" cy="112443"/>
          </a:xfrm>
        </p:grpSpPr>
        <p:pic>
          <p:nvPicPr>
            <p:cNvPr id="20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582" y="4371429"/>
              <a:ext cx="5634275" cy="112443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4571968" y="5643566"/>
            <a:ext cx="2928957" cy="71438"/>
            <a:chOff x="3508582" y="4371429"/>
            <a:chExt cx="5634275" cy="112443"/>
          </a:xfrm>
        </p:grpSpPr>
        <p:pic>
          <p:nvPicPr>
            <p:cNvPr id="22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582" y="4371429"/>
              <a:ext cx="5634275" cy="112443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3857588" y="7715268"/>
            <a:ext cx="2928957" cy="71438"/>
            <a:chOff x="3508582" y="4371429"/>
            <a:chExt cx="5634275" cy="112443"/>
          </a:xfrm>
        </p:grpSpPr>
        <p:pic>
          <p:nvPicPr>
            <p:cNvPr id="26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582" y="4371429"/>
              <a:ext cx="5634275" cy="112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395" y="706422"/>
            <a:ext cx="4240896" cy="2160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51345"/>
            <a:ext cx="1536452" cy="74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9184" y="437732"/>
            <a:ext cx="1641156" cy="8165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0892" y="455434"/>
            <a:ext cx="1721309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8331" y="455434"/>
            <a:ext cx="1950080" cy="816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1178" y="452617"/>
            <a:ext cx="1890995" cy="753918"/>
          </a:xfrm>
          <a:prstGeom prst="rect">
            <a:avLst/>
          </a:prstGeom>
        </p:spPr>
      </p:pic>
      <p:pic>
        <p:nvPicPr>
          <p:cNvPr id="3" name="KakaoTalk_20220524_1440346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14600" y="2500173"/>
            <a:ext cx="13504582" cy="7596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509" y="1072038"/>
            <a:ext cx="6207906" cy="21602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40" y="3356292"/>
            <a:ext cx="3596314" cy="11220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84354" y="4098603"/>
            <a:ext cx="11361537" cy="3853621"/>
            <a:chOff x="6084354" y="4098603"/>
            <a:chExt cx="11361537" cy="38536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4354" y="4098603"/>
              <a:ext cx="11361537" cy="38536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509" y="1072038"/>
            <a:ext cx="6207906" cy="21602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36" y="3559289"/>
            <a:ext cx="3862904" cy="11220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573" y="4557383"/>
            <a:ext cx="3964652" cy="2810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29101" y="3989759"/>
            <a:ext cx="12529542" cy="3481840"/>
            <a:chOff x="5329101" y="3989759"/>
            <a:chExt cx="12529542" cy="3481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9101" y="3989759"/>
              <a:ext cx="12529542" cy="34818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8384" y="3475240"/>
            <a:ext cx="9535676" cy="3239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05411" y="4469658"/>
            <a:ext cx="11269076" cy="1346399"/>
            <a:chOff x="6105411" y="4469658"/>
            <a:chExt cx="11269076" cy="1346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411" y="4469658"/>
              <a:ext cx="11269076" cy="1346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5411" y="6472707"/>
            <a:ext cx="8928285" cy="1346399"/>
            <a:chOff x="6105411" y="6472707"/>
            <a:chExt cx="8928285" cy="13463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411" y="6472707"/>
              <a:ext cx="8928285" cy="13463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9694" y="5251153"/>
            <a:ext cx="3198307" cy="5161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1787" y="4442145"/>
            <a:ext cx="3282726" cy="10780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9694" y="7302475"/>
            <a:ext cx="3198307" cy="5161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1787" y="6493467"/>
            <a:ext cx="3282726" cy="10780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6975" y="4520323"/>
            <a:ext cx="1706018" cy="11600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76975" y="6562905"/>
            <a:ext cx="1706018" cy="116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2438" y="6671424"/>
            <a:ext cx="4720197" cy="2976072"/>
            <a:chOff x="11822438" y="6671424"/>
            <a:chExt cx="4720197" cy="297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2438" y="6671424"/>
              <a:ext cx="4720197" cy="2976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05278" y="596348"/>
            <a:ext cx="5298033" cy="4344983"/>
            <a:chOff x="4305278" y="596348"/>
            <a:chExt cx="5298033" cy="4344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5278" y="596348"/>
              <a:ext cx="5298033" cy="43449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25799" y="552442"/>
            <a:ext cx="5351570" cy="4388889"/>
            <a:chOff x="11525799" y="552442"/>
            <a:chExt cx="5351570" cy="4388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5799" y="552442"/>
              <a:ext cx="5351570" cy="4388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05278" y="5605598"/>
            <a:ext cx="5461631" cy="4479151"/>
            <a:chOff x="4305278" y="5605598"/>
            <a:chExt cx="5461631" cy="44791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278" y="5605598"/>
              <a:ext cx="5461631" cy="4479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6023" y="5532204"/>
            <a:ext cx="5551123" cy="4552545"/>
            <a:chOff x="11426023" y="5532204"/>
            <a:chExt cx="5551123" cy="4552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023" y="5532204"/>
              <a:ext cx="5551123" cy="4552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6667" y="276251"/>
            <a:ext cx="1400484" cy="1400484"/>
            <a:chOff x="9066667" y="276251"/>
            <a:chExt cx="1400484" cy="14004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667" y="276251"/>
              <a:ext cx="1400484" cy="1400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6266" y="3524961"/>
            <a:ext cx="1995846" cy="760916"/>
            <a:chOff x="12056266" y="3524961"/>
            <a:chExt cx="1995846" cy="760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6266" y="3524961"/>
              <a:ext cx="1995846" cy="760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54413" y="2946886"/>
            <a:ext cx="2199552" cy="1803880"/>
            <a:chOff x="11954413" y="2946886"/>
            <a:chExt cx="2199552" cy="18038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4413" y="2946886"/>
              <a:ext cx="2199552" cy="18038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34205" y="2406295"/>
            <a:ext cx="1792296" cy="849242"/>
            <a:chOff x="4634205" y="2406295"/>
            <a:chExt cx="1792296" cy="8492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4205" y="2406295"/>
              <a:ext cx="1792296" cy="8492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1084" y="1506081"/>
            <a:ext cx="1205735" cy="8074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1220" y="2484084"/>
            <a:ext cx="1200411" cy="8074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25725" y="155125"/>
            <a:ext cx="2786945" cy="8767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5796" y="3391829"/>
            <a:ext cx="1298609" cy="1298609"/>
            <a:chOff x="4965796" y="3391829"/>
            <a:chExt cx="1298609" cy="12986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5796" y="3391829"/>
              <a:ext cx="1298609" cy="12986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96114" y="3683466"/>
            <a:ext cx="2062154" cy="8074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65796" y="1271326"/>
            <a:ext cx="1166641" cy="1121309"/>
            <a:chOff x="4965796" y="1271326"/>
            <a:chExt cx="1166641" cy="11213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5796" y="1271326"/>
              <a:ext cx="1166641" cy="11213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54383" y="87551"/>
            <a:ext cx="4439382" cy="107526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99878" y="5147173"/>
            <a:ext cx="3290974" cy="10752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58106" y="4820479"/>
            <a:ext cx="1862350" cy="1862350"/>
            <a:chOff x="15758106" y="4820479"/>
            <a:chExt cx="1862350" cy="18623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58106" y="4820479"/>
              <a:ext cx="1862350" cy="18623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17254" y="5250048"/>
            <a:ext cx="1858812" cy="1003212"/>
            <a:chOff x="3517254" y="5250048"/>
            <a:chExt cx="1858812" cy="10032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17254" y="5250048"/>
              <a:ext cx="1858812" cy="10032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93159" y="1371571"/>
            <a:ext cx="4616850" cy="1300958"/>
            <a:chOff x="11893159" y="1371571"/>
            <a:chExt cx="4616850" cy="13009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93159" y="1371571"/>
              <a:ext cx="4616850" cy="13009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33402" y="1174147"/>
            <a:ext cx="4855879" cy="192822"/>
            <a:chOff x="11833402" y="1174147"/>
            <a:chExt cx="4855879" cy="19282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33402" y="1174147"/>
              <a:ext cx="4855879" cy="1928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73645" y="2709351"/>
            <a:ext cx="4843261" cy="192822"/>
            <a:chOff x="11773645" y="2709351"/>
            <a:chExt cx="4843261" cy="1928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73645" y="2709351"/>
              <a:ext cx="4843261" cy="1928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01479" y="1930729"/>
            <a:ext cx="1620417" cy="192822"/>
            <a:chOff x="11001479" y="1930729"/>
            <a:chExt cx="1620417" cy="1928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1001479" y="1930729"/>
              <a:ext cx="1620417" cy="1928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785464" y="1804920"/>
            <a:ext cx="1662883" cy="192822"/>
            <a:chOff x="15785464" y="1804920"/>
            <a:chExt cx="1662883" cy="1928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5785464" y="1804920"/>
              <a:ext cx="1662883" cy="1928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886698" y="0"/>
            <a:ext cx="1905152" cy="1831125"/>
            <a:chOff x="15886698" y="0"/>
            <a:chExt cx="1905152" cy="183112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86698" y="0"/>
              <a:ext cx="1905152" cy="18311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26666" y="3102247"/>
            <a:ext cx="1539599" cy="350119"/>
            <a:chOff x="9826666" y="3102247"/>
            <a:chExt cx="1539599" cy="35011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26666" y="3102247"/>
              <a:ext cx="1539599" cy="3501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766909" y="2209467"/>
            <a:ext cx="1542148" cy="350119"/>
            <a:chOff x="9766909" y="2209467"/>
            <a:chExt cx="1542148" cy="3501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9766909" y="2209467"/>
              <a:ext cx="1542148" cy="35011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54341" y="1855820"/>
            <a:ext cx="1175635" cy="45332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235971" y="4083106"/>
            <a:ext cx="2548077" cy="350119"/>
            <a:chOff x="15235971" y="4083106"/>
            <a:chExt cx="2548077" cy="35011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5235971" y="4083106"/>
              <a:ext cx="2548077" cy="35011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94740" y="3466067"/>
            <a:ext cx="1740730" cy="47220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656901" y="3555555"/>
            <a:ext cx="1391416" cy="47220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585260" y="5140116"/>
            <a:ext cx="2985107" cy="87678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335375" y="4669956"/>
            <a:ext cx="2737700" cy="350119"/>
            <a:chOff x="9335375" y="4669956"/>
            <a:chExt cx="2737700" cy="35011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2600000">
              <a:off x="9335375" y="4669956"/>
              <a:ext cx="2737700" cy="35011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-1800000">
            <a:off x="9874599" y="4370645"/>
            <a:ext cx="1365911" cy="47220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507450" y="5074988"/>
            <a:ext cx="2737700" cy="350119"/>
            <a:chOff x="9507450" y="5074988"/>
            <a:chExt cx="2737700" cy="35011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800000">
              <a:off x="9507450" y="5074988"/>
              <a:ext cx="2737700" cy="350119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1800000">
            <a:off x="10377707" y="5344368"/>
            <a:ext cx="1473216" cy="47220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383257" y="2921221"/>
            <a:ext cx="1923122" cy="1923122"/>
            <a:chOff x="14383257" y="2921221"/>
            <a:chExt cx="1923122" cy="19231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383257" y="2921221"/>
              <a:ext cx="1923122" cy="19231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766909" y="7495055"/>
            <a:ext cx="1542148" cy="350119"/>
            <a:chOff x="9766909" y="7495055"/>
            <a:chExt cx="1542148" cy="35011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0800000">
              <a:off x="9766909" y="7495055"/>
              <a:ext cx="1542148" cy="35011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1192" y="6253260"/>
            <a:ext cx="4241665" cy="3483305"/>
            <a:chOff x="4901192" y="6253260"/>
            <a:chExt cx="4241665" cy="348330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01192" y="6253260"/>
              <a:ext cx="4241665" cy="348330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870303" y="812895"/>
            <a:ext cx="3379416" cy="47830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512391" y="5835886"/>
            <a:ext cx="1476797" cy="47220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902985" y="5896915"/>
            <a:ext cx="1818302" cy="47220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753744" y="925228"/>
            <a:ext cx="1622254" cy="472206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4614" y="355713"/>
            <a:ext cx="2822924" cy="4005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934" y="636734"/>
            <a:ext cx="5392667" cy="21697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2197" y="2820237"/>
            <a:ext cx="3144521" cy="9658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086" y="455434"/>
            <a:ext cx="1536595" cy="750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01543" y="3974647"/>
            <a:ext cx="1751959" cy="1751959"/>
            <a:chOff x="4601543" y="3974647"/>
            <a:chExt cx="1751959" cy="17519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1543" y="3974647"/>
              <a:ext cx="1751959" cy="17519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90021" y="2824287"/>
            <a:ext cx="3392333" cy="1035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3171" y="3915660"/>
            <a:ext cx="1743909" cy="1649289"/>
            <a:chOff x="15053171" y="3915660"/>
            <a:chExt cx="1743909" cy="1649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53171" y="3915660"/>
              <a:ext cx="1743909" cy="164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0461" y="8233020"/>
            <a:ext cx="1979984" cy="1614001"/>
            <a:chOff x="9510461" y="8233020"/>
            <a:chExt cx="1979984" cy="16140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0461" y="8233020"/>
              <a:ext cx="1979984" cy="16140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55778" y="7334894"/>
            <a:ext cx="2765933" cy="930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2785" y="4237850"/>
            <a:ext cx="4515336" cy="1004908"/>
            <a:chOff x="8242785" y="4237850"/>
            <a:chExt cx="4515336" cy="10049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2785" y="4237850"/>
              <a:ext cx="4515336" cy="10049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5394" y="4419857"/>
            <a:ext cx="2787381" cy="6998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0627" y="7232076"/>
            <a:ext cx="2357580" cy="10347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13034" y="8246790"/>
            <a:ext cx="4674899" cy="938593"/>
            <a:chOff x="3813034" y="8246790"/>
            <a:chExt cx="4674899" cy="9385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813034" y="8246790"/>
              <a:ext cx="4674899" cy="938593"/>
              <a:chOff x="3813034" y="8246790"/>
              <a:chExt cx="4674899" cy="9385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3813034" y="8246790"/>
                <a:ext cx="4674899" cy="93859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92181" y="8388023"/>
              <a:ext cx="2598413" cy="707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887" y="7650716"/>
            <a:ext cx="2271252" cy="2271252"/>
            <a:chOff x="1157887" y="7650716"/>
            <a:chExt cx="2271252" cy="22712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7887" y="7650716"/>
              <a:ext cx="2271252" cy="2271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1156" y="6719290"/>
            <a:ext cx="3841845" cy="1282995"/>
            <a:chOff x="12021156" y="6719290"/>
            <a:chExt cx="3841845" cy="12829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440000">
              <a:off x="12021156" y="6719290"/>
              <a:ext cx="3841845" cy="12829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2640000">
            <a:off x="12399245" y="7012749"/>
            <a:ext cx="3318024" cy="52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8331" y="417339"/>
            <a:ext cx="1949699" cy="8165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4532" y="1705619"/>
            <a:ext cx="10547575" cy="7524794"/>
            <a:chOff x="1194532" y="1705619"/>
            <a:chExt cx="10547575" cy="7524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532" y="1705619"/>
              <a:ext cx="10547575" cy="7524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87368" y="6984145"/>
            <a:ext cx="5364639" cy="112443"/>
            <a:chOff x="2487368" y="6984145"/>
            <a:chExt cx="5364639" cy="112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7368" y="6984145"/>
              <a:ext cx="5364639" cy="1124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8071" y="3626280"/>
            <a:ext cx="2396524" cy="25742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8142" y="472295"/>
            <a:ext cx="2777223" cy="10153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8111" y="2892810"/>
            <a:ext cx="9630048" cy="64960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95349" y="3391350"/>
            <a:ext cx="3188293" cy="1076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8706" y="2768913"/>
            <a:ext cx="15801640" cy="5513209"/>
            <a:chOff x="1068706" y="2768913"/>
            <a:chExt cx="15801640" cy="5513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706" y="2768913"/>
              <a:ext cx="15801640" cy="5513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331" y="417339"/>
            <a:ext cx="1949699" cy="816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6713" y="5413075"/>
            <a:ext cx="10783989" cy="112443"/>
            <a:chOff x="2106713" y="5413075"/>
            <a:chExt cx="10783989" cy="112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6713" y="5413075"/>
              <a:ext cx="10783989" cy="1124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142" y="472295"/>
            <a:ext cx="2494204" cy="1114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934" y="636734"/>
            <a:ext cx="5392667" cy="2169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1801" y="2806468"/>
            <a:ext cx="3144521" cy="965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1147" y="3960878"/>
            <a:ext cx="1751959" cy="1751959"/>
            <a:chOff x="3431147" y="3960878"/>
            <a:chExt cx="1751959" cy="17519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1147" y="3960878"/>
              <a:ext cx="1751959" cy="17519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19625" y="2810517"/>
            <a:ext cx="3392429" cy="1028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82775" y="3901890"/>
            <a:ext cx="1743909" cy="1649289"/>
            <a:chOff x="13882775" y="3901890"/>
            <a:chExt cx="1743909" cy="1649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82775" y="3901890"/>
              <a:ext cx="1743909" cy="164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0065" y="8219251"/>
            <a:ext cx="1979984" cy="1614001"/>
            <a:chOff x="8340065" y="8219251"/>
            <a:chExt cx="1979984" cy="1614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0065" y="8219251"/>
              <a:ext cx="1979984" cy="16140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5382" y="7321125"/>
            <a:ext cx="2765952" cy="928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26261" y="3599823"/>
            <a:ext cx="4674899" cy="938593"/>
            <a:chOff x="6826261" y="3599823"/>
            <a:chExt cx="4674899" cy="9385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26261" y="3599823"/>
              <a:ext cx="4674899" cy="938593"/>
              <a:chOff x="6826261" y="3599823"/>
              <a:chExt cx="4674899" cy="9385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826261" y="3599823"/>
                <a:ext cx="4674899" cy="93859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5406" y="3741051"/>
              <a:ext cx="2120813" cy="702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2389" y="4591790"/>
            <a:ext cx="4515336" cy="1004908"/>
            <a:chOff x="7072389" y="4591790"/>
            <a:chExt cx="4515336" cy="10049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2389" y="4591790"/>
              <a:ext cx="4515336" cy="10049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4995" y="4773793"/>
            <a:ext cx="2004943" cy="665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1021" y="7367178"/>
            <a:ext cx="4012091" cy="892908"/>
            <a:chOff x="11241021" y="7367178"/>
            <a:chExt cx="4012091" cy="8929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640000">
              <a:off x="11241021" y="7367178"/>
              <a:ext cx="4012091" cy="8929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2640000">
            <a:off x="12096385" y="7564114"/>
            <a:ext cx="2249788" cy="6286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25376" y="6432625"/>
            <a:ext cx="3911895" cy="1125614"/>
            <a:chOff x="10325376" y="6432625"/>
            <a:chExt cx="3911895" cy="11256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440000">
              <a:off x="10325376" y="6432625"/>
              <a:ext cx="3911895" cy="11256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2640000">
            <a:off x="10846762" y="6925648"/>
            <a:ext cx="2511214" cy="605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4320" y="422774"/>
            <a:ext cx="1721499" cy="7578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54898" y="447256"/>
            <a:ext cx="1641318" cy="8119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7086" y="455434"/>
            <a:ext cx="1536595" cy="75086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900" y="1700735"/>
            <a:ext cx="11894420" cy="8160126"/>
            <a:chOff x="1243900" y="1700735"/>
            <a:chExt cx="11894420" cy="81601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00" y="1700735"/>
              <a:ext cx="11894420" cy="8160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9116" y="4687557"/>
            <a:ext cx="10783989" cy="112443"/>
            <a:chOff x="1799116" y="4687557"/>
            <a:chExt cx="10783989" cy="112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116" y="4687557"/>
              <a:ext cx="10783989" cy="112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142" y="472295"/>
            <a:ext cx="2777224" cy="1009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78331" y="417339"/>
            <a:ext cx="1949699" cy="824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65752" y="9154070"/>
            <a:ext cx="4919963" cy="112443"/>
            <a:chOff x="3365752" y="9154070"/>
            <a:chExt cx="4919963" cy="112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5752" y="9154070"/>
              <a:ext cx="4919963" cy="1124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73163" y="4099639"/>
            <a:ext cx="3543226" cy="10681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6474" y="6089963"/>
            <a:ext cx="4056807" cy="106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057" y="6723810"/>
            <a:ext cx="13489668" cy="2328354"/>
            <a:chOff x="1153057" y="6723810"/>
            <a:chExt cx="13489668" cy="2328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057" y="6723810"/>
              <a:ext cx="13489668" cy="2328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8825" y="7432424"/>
            <a:ext cx="8137034" cy="134243"/>
            <a:chOff x="1738825" y="7432424"/>
            <a:chExt cx="8137034" cy="13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825" y="7432424"/>
              <a:ext cx="8137034" cy="134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28733"/>
            <a:ext cx="8747657" cy="809460"/>
            <a:chOff x="9142857" y="428733"/>
            <a:chExt cx="8747657" cy="809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28733"/>
              <a:ext cx="8747657" cy="8094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4320" y="422774"/>
            <a:ext cx="1721309" cy="7457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4898" y="447256"/>
            <a:ext cx="1641156" cy="816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47086" y="455434"/>
            <a:ext cx="1536452" cy="7457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8331" y="417339"/>
            <a:ext cx="1949699" cy="816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1204" y="433569"/>
            <a:ext cx="1684395" cy="750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142" y="472295"/>
            <a:ext cx="2494204" cy="11144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92682" y="8708614"/>
            <a:ext cx="5807994" cy="134243"/>
            <a:chOff x="8192682" y="8708614"/>
            <a:chExt cx="5807994" cy="134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2682" y="8708614"/>
              <a:ext cx="5807994" cy="13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057" y="2079094"/>
            <a:ext cx="11514983" cy="4037265"/>
            <a:chOff x="1153057" y="2079094"/>
            <a:chExt cx="11514983" cy="40372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57" y="2079094"/>
              <a:ext cx="11514983" cy="40372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3056" y="2601950"/>
            <a:ext cx="4935608" cy="2928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</Words>
  <Application>Microsoft Office PowerPoint</Application>
  <PresentationFormat>사용자 지정</PresentationFormat>
  <Paragraphs>3</Paragraphs>
  <Slides>26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KCCI10</cp:lastModifiedBy>
  <cp:revision>8</cp:revision>
  <dcterms:created xsi:type="dcterms:W3CDTF">2022-05-24T15:41:06Z</dcterms:created>
  <dcterms:modified xsi:type="dcterms:W3CDTF">2022-05-24T07:45:01Z</dcterms:modified>
</cp:coreProperties>
</file>